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62" r:id="rId2"/>
    <p:sldMasterId id="2147483690" r:id="rId3"/>
    <p:sldMasterId id="2147483692" r:id="rId4"/>
    <p:sldMasterId id="2147483678" r:id="rId5"/>
    <p:sldMasterId id="2147483682" r:id="rId6"/>
    <p:sldMasterId id="2147483694" r:id="rId7"/>
  </p:sldMasterIdLst>
  <p:notesMasterIdLst>
    <p:notesMasterId r:id="rId20"/>
  </p:notesMasterIdLst>
  <p:handoutMasterIdLst>
    <p:handoutMasterId r:id="rId21"/>
  </p:handoutMasterIdLst>
  <p:sldIdLst>
    <p:sldId id="267" r:id="rId8"/>
    <p:sldId id="286" r:id="rId9"/>
    <p:sldId id="287" r:id="rId10"/>
    <p:sldId id="288" r:id="rId11"/>
    <p:sldId id="290" r:id="rId12"/>
    <p:sldId id="291" r:id="rId13"/>
    <p:sldId id="301" r:id="rId14"/>
    <p:sldId id="306" r:id="rId15"/>
    <p:sldId id="308" r:id="rId16"/>
    <p:sldId id="305" r:id="rId17"/>
    <p:sldId id="307" r:id="rId18"/>
    <p:sldId id="264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4632"/>
  </p:normalViewPr>
  <p:slideViewPr>
    <p:cSldViewPr snapToGrid="0" snapToObjects="1">
      <p:cViewPr varScale="1">
        <p:scale>
          <a:sx n="132" d="100"/>
          <a:sy n="132" d="100"/>
        </p:scale>
        <p:origin x="440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844"/>
    </p:cViewPr>
  </p:sorterViewPr>
  <p:notesViewPr>
    <p:cSldViewPr snapToGrid="0" snapToObjects="1">
      <p:cViewPr varScale="1">
        <p:scale>
          <a:sx n="152" d="100"/>
          <a:sy n="152" d="100"/>
        </p:scale>
        <p:origin x="58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IN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Congestion\INR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Sheet1!$D$230</c:f>
              <c:strCache>
                <c:ptCount val="1"/>
                <c:pt idx="0">
                  <c:v>Hours lost in Congestion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4"/>
                <c:pt idx="0">
                  <c:v>68</c:v>
                </c:pt>
                <c:pt idx="1">
                  <c:v>69</c:v>
                </c:pt>
                <c:pt idx="2">
                  <c:v>99</c:v>
                </c:pt>
                <c:pt idx="3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7-4E3C-99C3-A30D08C8B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Sheet1!$E$230</c:f>
              <c:strCache>
                <c:ptCount val="1"/>
                <c:pt idx="0">
                  <c:v>Additional time in rush 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Sheet1!$E$231:$E$234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1-404E-9CF2-E718177FF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74D9A-6C7D-234D-AE86-E3DE22D241CB}" type="datetimeFigureOut">
              <a:rPr lang="en-GB" smtClean="0"/>
              <a:t>20/12/2019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ABE9-8BB0-4640-A642-76776F30FD9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5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4B149-0FB5-1240-8D15-628354CAB5A0}" type="datetimeFigureOut">
              <a:rPr lang="en-GB" smtClean="0"/>
              <a:t>20/12/2019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8C585-97D2-734D-B208-1B7E4E6CCB1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90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A973BA84-5EA3-BF43-8DBB-515E35D13A37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311D319C-0663-D742-B78B-DA8E40E27D15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2FEB958C-9286-EE4D-B64F-62E480795CEF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59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76816"/>
            <a:ext cx="8217910" cy="3485816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C492C99-B6B5-8B4D-A81F-C5C2E1B10CC7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26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43722"/>
            <a:ext cx="8217910" cy="3418909"/>
          </a:xfrm>
          <a:prstGeom prst="rect">
            <a:avLst/>
          </a:prstGeom>
        </p:spPr>
        <p:txBody>
          <a:bodyPr numCol="2" spcCol="324000"/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4137CE5-D80B-4347-AFAB-893A19C0AE83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134BBD4-0988-134F-A638-B2FD973E0555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5875349" cy="993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87546AEB-71F4-CD49-AD98-46653C446DDE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76483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1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Ingress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två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E0D9606-9495-7648-92BE-333EE38F59D4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8989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Ingress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344FF8E-9127-5243-A4E4-7569065ADB9F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520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66024"/>
            <a:ext cx="8217910" cy="3093225"/>
          </a:xfrm>
          <a:prstGeom prst="rect">
            <a:avLst/>
          </a:prstGeom>
        </p:spPr>
        <p:txBody>
          <a:bodyPr numCol="2" spcCol="324000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0A49EBF-FDC8-5A42-8FEC-9D15BDADFEC1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740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09C1F241-9579-0B4F-AC66-F48101FB85F9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4"/>
            <a:ext cx="5875349" cy="9137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00769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8171"/>
            <a:ext cx="9144000" cy="4725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Helsidesbild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2258094-F6DD-4246-B05C-E182B9F0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9497" b="27278"/>
          <a:stretch/>
        </p:blipFill>
        <p:spPr>
          <a:xfrm>
            <a:off x="386166" y="486032"/>
            <a:ext cx="2918848" cy="399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368F9-81CE-DB4D-ACF1-1D25BB4A18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4651AA-E01D-4D4D-9521-FE60CEC4A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972" b="20355"/>
          <a:stretch/>
        </p:blipFill>
        <p:spPr>
          <a:xfrm>
            <a:off x="488197" y="74141"/>
            <a:ext cx="1511084" cy="275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887A6-EF2C-854E-A95A-60DB6510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0" r:id="rId2"/>
    <p:sldLayoutId id="2147483664" r:id="rId3"/>
    <p:sldLayoutId id="2147483681" r:id="rId4"/>
    <p:sldLayoutId id="2147483665" r:id="rId5"/>
    <p:sldLayoutId id="214748367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C833AC-ACD3-8343-9C9E-4624D2649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97" y="-31000"/>
            <a:ext cx="1511084" cy="47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A2CE-0E30-794F-9A17-75E5E535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126" y="1034275"/>
            <a:ext cx="2730367" cy="30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512529-3515-DE43-AB2C-A0D51B3E6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732" b="27754"/>
          <a:stretch/>
        </p:blipFill>
        <p:spPr>
          <a:xfrm>
            <a:off x="374542" y="461319"/>
            <a:ext cx="2914973" cy="420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B9588-FED9-7B4F-A814-25DEBEB9E0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20170"/>
            <a:ext cx="9144000" cy="47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68A106C-625D-664B-AA9F-4C7AB74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6278" b="24649"/>
          <a:stretch/>
        </p:blipFill>
        <p:spPr>
          <a:xfrm>
            <a:off x="488197" y="94735"/>
            <a:ext cx="1511084" cy="234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6808C-D261-E643-9010-16F1F96F9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6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4493" y="1126274"/>
            <a:ext cx="2635014" cy="29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8.png"/><Relationship Id="rId5" Type="http://schemas.openxmlformats.org/officeDocument/2006/relationships/image" Target="../media/image32.png"/><Relationship Id="rId10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SPATIALIZING CONGESTION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1147457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D4589-D060-4630-8341-542AB978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AB52F-A8D2-4C49-B9E2-76F80AEB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626BA-7DD1-4286-AF49-76CA7B6F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DB79D9-7DCA-456F-BEB1-BCCFFA0A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INRIX CONGESTION INDEX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231F9E0-3A31-4FBE-ADDB-BAE0355BE7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282700"/>
          <a:ext cx="8218487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71887FE-FBE8-4A11-B096-0DF57B0386DD}"/>
              </a:ext>
            </a:extLst>
          </p:cNvPr>
          <p:cNvSpPr/>
          <p:nvPr/>
        </p:nvSpPr>
        <p:spPr>
          <a:xfrm>
            <a:off x="6520822" y="1282700"/>
            <a:ext cx="21659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http://inrix.com/scorecard/</a:t>
            </a:r>
          </a:p>
        </p:txBody>
      </p:sp>
    </p:spTree>
    <p:extLst>
      <p:ext uri="{BB962C8B-B14F-4D97-AF65-F5344CB8AC3E}">
        <p14:creationId xmlns:p14="http://schemas.microsoft.com/office/powerpoint/2010/main" val="4092165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21583-E9D7-484A-B9EC-BC930C0F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C7325-C011-4F18-A872-1215859A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BC146-9C9E-4267-AEA0-57E80597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11</a:t>
            </a:fld>
            <a:endParaRPr lang="sv-S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A2945A-A05A-4271-95F6-21BE4F732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833" y="1299242"/>
            <a:ext cx="2044712" cy="2215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4CD04-1F16-4112-8B6E-FE3040F2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333" y="1282390"/>
            <a:ext cx="2044712" cy="2215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2EE370-758E-406A-BA3F-6FA0A909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13" y="1299242"/>
            <a:ext cx="2040367" cy="2215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E9CC1-45B8-4DCD-8FF4-999CE0F1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79" y="1299242"/>
            <a:ext cx="2044712" cy="2215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35BEF7-719A-49E7-AB81-841D3F1AD07E}"/>
              </a:ext>
            </a:extLst>
          </p:cNvPr>
          <p:cNvSpPr/>
          <p:nvPr/>
        </p:nvSpPr>
        <p:spPr>
          <a:xfrm>
            <a:off x="7176298" y="4140074"/>
            <a:ext cx="171149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https://www.tomtom.com/en_gb/traffic-index/ranking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82E34384-ED94-4B05-BA83-F737A087B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90" y="614003"/>
            <a:ext cx="8217910" cy="668387"/>
          </a:xfrm>
        </p:spPr>
        <p:txBody>
          <a:bodyPr/>
          <a:lstStyle/>
          <a:p>
            <a:r>
              <a:rPr lang="en-US" dirty="0" err="1"/>
              <a:t>tomtom</a:t>
            </a:r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A686265-EBF3-4F81-AD00-FF4374255A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211428"/>
              </p:ext>
            </p:extLst>
          </p:nvPr>
        </p:nvGraphicFramePr>
        <p:xfrm>
          <a:off x="2864223" y="2999889"/>
          <a:ext cx="3415553" cy="1722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70588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1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3A9457B-C91F-4784-B2AE-9A11A88C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2817203"/>
            <a:ext cx="1603935" cy="137708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704D94D-8253-42E6-BEC8-BC70DCBA5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728" y="2817203"/>
            <a:ext cx="1599900" cy="137362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7C57C2-3D8D-42C2-B9E3-95870E460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728" y="1282390"/>
            <a:ext cx="1599900" cy="14035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Content Placeholder 45">
            <a:extLst>
              <a:ext uri="{FF2B5EF4-FFF2-40B4-BE49-F238E27FC236}">
                <a16:creationId xmlns:a16="http://schemas.microsoft.com/office/drawing/2014/main" id="{209B267B-5D6F-4E2A-B42C-AE1E78D896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91"/>
          <a:stretch/>
        </p:blipFill>
        <p:spPr>
          <a:xfrm>
            <a:off x="3882533" y="1282390"/>
            <a:ext cx="1573478" cy="14035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D74866-DAA5-4333-9895-E66A93FB1A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88"/>
          <a:stretch/>
        </p:blipFill>
        <p:spPr>
          <a:xfrm>
            <a:off x="3882534" y="2820668"/>
            <a:ext cx="1573479" cy="1373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70C2E7-A6ED-4105-957F-B38EC70633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291"/>
          <a:stretch/>
        </p:blipFill>
        <p:spPr>
          <a:xfrm>
            <a:off x="468889" y="1282390"/>
            <a:ext cx="1603935" cy="14035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6DE9B0-924E-4C5E-98CD-DFCE9F769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0918" y="1282389"/>
            <a:ext cx="2219545" cy="14035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5902E8-5073-414C-A8B1-919EC61D4C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0918" y="2813740"/>
            <a:ext cx="2219546" cy="13770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706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C9DFB5-397A-439A-958B-83460F14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2638893"/>
            <a:ext cx="1634954" cy="1403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9F7BF2-AD47-4836-AC81-D4DBB7A6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019" y="1273266"/>
            <a:ext cx="1634953" cy="12313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9F13BD-FE92-428F-9E8C-1782F627A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871" y="2638893"/>
            <a:ext cx="1634230" cy="1403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Content Placeholder 30">
            <a:extLst>
              <a:ext uri="{FF2B5EF4-FFF2-40B4-BE49-F238E27FC236}">
                <a16:creationId xmlns:a16="http://schemas.microsoft.com/office/drawing/2014/main" id="{C3354D4E-0CB3-4020-864C-7B407EB66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871" y="1268415"/>
            <a:ext cx="1634230" cy="12361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Content Placeholder 14">
            <a:extLst>
              <a:ext uri="{FF2B5EF4-FFF2-40B4-BE49-F238E27FC236}">
                <a16:creationId xmlns:a16="http://schemas.microsoft.com/office/drawing/2014/main" id="{4AE779E8-A283-4EBB-839F-14BCF1A4F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7019" y="2638893"/>
            <a:ext cx="1634953" cy="1403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7C84BC-27DF-4976-BB70-D33C80F0A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97" y="1282390"/>
            <a:ext cx="1629623" cy="1222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293BFD-FDB0-4332-BC86-CF9C7811B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000" y="2638893"/>
            <a:ext cx="2133601" cy="1403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DBCE56-1536-4F18-9FDB-1F10C9BA4A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001" y="1268415"/>
            <a:ext cx="2133600" cy="12361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364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3704A9-8618-43C3-90A3-946FD612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2689058"/>
            <a:ext cx="1721055" cy="1477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857C91F-E45C-478C-97F8-671DD4B8D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1512" y="2690381"/>
            <a:ext cx="1661964" cy="14763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4FA9A5-E677-42A4-A8EB-A43A78A45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12" y="1282390"/>
            <a:ext cx="1661964" cy="1291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47140-AB0B-4559-B523-44D02E93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045" y="2689059"/>
            <a:ext cx="1661964" cy="14763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Content Placeholder 30">
            <a:extLst>
              <a:ext uri="{FF2B5EF4-FFF2-40B4-BE49-F238E27FC236}">
                <a16:creationId xmlns:a16="http://schemas.microsoft.com/office/drawing/2014/main" id="{8402196C-3D8F-4EFE-BD21-2997E72B5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044" y="1282390"/>
            <a:ext cx="1661964" cy="1291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379E80-19B6-4443-90A4-4F39F17A5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90" y="1282390"/>
            <a:ext cx="1719146" cy="1289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FB4935-6968-47F0-8BFC-49E0C34D6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8576" y="1282390"/>
            <a:ext cx="2092628" cy="1289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8124A3-02EA-4226-8790-AC5AEABC04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8576" y="2690381"/>
            <a:ext cx="2092628" cy="14763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1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F65AD1-EAF1-4B7D-B2DA-93637704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2800369"/>
            <a:ext cx="1787143" cy="15343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0E5B49B-54D4-4C8C-989E-AE77BD9EE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9202" y="2800369"/>
            <a:ext cx="1666707" cy="15343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Content Placeholder 23">
            <a:extLst>
              <a:ext uri="{FF2B5EF4-FFF2-40B4-BE49-F238E27FC236}">
                <a16:creationId xmlns:a16="http://schemas.microsoft.com/office/drawing/2014/main" id="{BC618901-77C5-4868-9C97-21E8E7FD4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093" y="1282390"/>
            <a:ext cx="1793128" cy="13448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1A0AEDFD-5F20-4951-9129-7F61884EE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202" y="1282390"/>
            <a:ext cx="1666707" cy="13448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D87DA7-8116-4A6D-90E9-5FD01772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092" y="2800368"/>
            <a:ext cx="1787143" cy="1534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AD172D-961E-4AB7-BDF0-4DA0E1E81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90" y="1282390"/>
            <a:ext cx="1793129" cy="13448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4B780E-13BE-4199-8FE0-2BECB81D1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418" y="2800368"/>
            <a:ext cx="2173573" cy="1534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5CFD1B-B809-4DE0-BA11-5503DF6624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405" y="1278354"/>
            <a:ext cx="2167586" cy="13488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94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037970D-A5D2-4039-A5DD-F5B5FC6F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7" y="673965"/>
            <a:ext cx="1777438" cy="13330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Content Placeholder 45">
            <a:extLst>
              <a:ext uri="{FF2B5EF4-FFF2-40B4-BE49-F238E27FC236}">
                <a16:creationId xmlns:a16="http://schemas.microsoft.com/office/drawing/2014/main" id="{0D3C241F-5C9B-464F-A129-14C9B5F0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07" y="2096790"/>
            <a:ext cx="1777438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Content Placeholder 30">
            <a:extLst>
              <a:ext uri="{FF2B5EF4-FFF2-40B4-BE49-F238E27FC236}">
                <a16:creationId xmlns:a16="http://schemas.microsoft.com/office/drawing/2014/main" id="{1D76F34A-A142-4791-9346-F4CF4E320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32" y="2096790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Content Placeholder 30">
            <a:extLst>
              <a:ext uri="{FF2B5EF4-FFF2-40B4-BE49-F238E27FC236}">
                <a16:creationId xmlns:a16="http://schemas.microsoft.com/office/drawing/2014/main" id="{FFB8C2DF-F2F5-4C15-96B0-BD7970EE1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479" y="2096790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23">
            <a:extLst>
              <a:ext uri="{FF2B5EF4-FFF2-40B4-BE49-F238E27FC236}">
                <a16:creationId xmlns:a16="http://schemas.microsoft.com/office/drawing/2014/main" id="{3D71F147-FD75-4660-9C82-1B4BCBF04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826" y="2095087"/>
            <a:ext cx="1777435" cy="1333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ECE033-5EC0-4303-8E5A-470EDAB39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07" y="3514504"/>
            <a:ext cx="1777437" cy="13330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A24F25-FDBF-47E9-A56D-17BF8484D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860" y="3516208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BC2B00-FAE4-4B9E-BD1E-90232215DE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3875" y="673965"/>
            <a:ext cx="1777439" cy="1333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66AAC5-0A3B-4C59-9278-8C7640BE0D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0779" y="673965"/>
            <a:ext cx="1777439" cy="1333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0EC6066-61C0-45D9-B7ED-4CC45517B4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2479" y="3527041"/>
            <a:ext cx="1760721" cy="1320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9D1338B-B55E-4872-A4EC-08AB3B955E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2826" y="673965"/>
            <a:ext cx="1777435" cy="1333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83798F1-2689-4215-A668-6B95E6D270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2826" y="3527040"/>
            <a:ext cx="1777435" cy="1320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84940-550C-4C33-B499-0088CD8B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F590B-9B27-49D0-B058-166062D6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B509-BFF3-405D-A07C-8AD8C779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C61871-09EC-4324-B9C5-EE978B2A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37070" y="1256169"/>
            <a:ext cx="2342527" cy="668387"/>
          </a:xfrm>
        </p:spPr>
        <p:txBody>
          <a:bodyPr/>
          <a:lstStyle/>
          <a:p>
            <a:r>
              <a:rPr lang="en-US" dirty="0"/>
              <a:t>profiles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9541-C2DD-4986-B83A-8F5380132494}"/>
              </a:ext>
            </a:extLst>
          </p:cNvPr>
          <p:cNvSpPr txBox="1"/>
          <p:nvPr/>
        </p:nvSpPr>
        <p:spPr>
          <a:xfrm>
            <a:off x="1168018" y="457862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5A8F3-6011-4C88-AF27-7AD76463B848}"/>
              </a:ext>
            </a:extLst>
          </p:cNvPr>
          <p:cNvSpPr txBox="1"/>
          <p:nvPr/>
        </p:nvSpPr>
        <p:spPr>
          <a:xfrm>
            <a:off x="3220141" y="499793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AB5D03-1592-4123-918F-13116A1A95B0}"/>
              </a:ext>
            </a:extLst>
          </p:cNvPr>
          <p:cNvSpPr txBox="1"/>
          <p:nvPr/>
        </p:nvSpPr>
        <p:spPr>
          <a:xfrm>
            <a:off x="5087591" y="499793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F4EB2-9BE5-4324-A203-1C4168E6F374}"/>
              </a:ext>
            </a:extLst>
          </p:cNvPr>
          <p:cNvSpPr txBox="1"/>
          <p:nvPr/>
        </p:nvSpPr>
        <p:spPr>
          <a:xfrm>
            <a:off x="7191815" y="499793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</p:spTree>
    <p:extLst>
      <p:ext uri="{BB962C8B-B14F-4D97-AF65-F5344CB8AC3E}">
        <p14:creationId xmlns:p14="http://schemas.microsoft.com/office/powerpoint/2010/main" val="160766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89" y="674327"/>
            <a:ext cx="4054984" cy="494332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Time difference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B7E235-FD2A-4162-A108-0E505591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88" y="1168659"/>
            <a:ext cx="4054985" cy="2972286"/>
          </a:xfr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06052925-1D7D-407B-948E-368995AAD8DD}"/>
              </a:ext>
            </a:extLst>
          </p:cNvPr>
          <p:cNvSpPr txBox="1">
            <a:spLocks/>
          </p:cNvSpPr>
          <p:nvPr/>
        </p:nvSpPr>
        <p:spPr>
          <a:xfrm>
            <a:off x="4572000" y="674327"/>
            <a:ext cx="4054984" cy="494332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3900"/>
              </a:lnSpc>
              <a:spcBef>
                <a:spcPct val="0"/>
              </a:spcBef>
              <a:buNone/>
              <a:defRPr sz="3600" b="1" kern="9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TTI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227EA-1CB7-486B-BF59-801625AF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68659"/>
            <a:ext cx="4054984" cy="297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2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67231-B9CF-4240-8D91-E948E700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62704-BE24-4E9E-8801-5770EDE2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7A5BE-C081-43D4-9460-42A630D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F4722E-1182-4A3C-94F8-46FEB0E6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values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31089A-0E04-4950-A3F2-0870CB5EF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874" y="1320823"/>
            <a:ext cx="1960804" cy="1523443"/>
          </a:xfr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8936-F30B-4060-A257-B49B1863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897" y="1320823"/>
            <a:ext cx="1960804" cy="15234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39C611D8-0857-49B1-9D68-4424286A2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74" y="3128222"/>
            <a:ext cx="1960804" cy="1523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550D9D-B6DF-409B-84E4-0E599DE75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897" y="3128222"/>
            <a:ext cx="1960804" cy="1523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EDCBB-217B-4F8A-9356-0DBFFC10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920" y="1320823"/>
            <a:ext cx="1960804" cy="15234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3E0B00-04C4-4BE8-8C00-AACDF4A50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7920" y="3128222"/>
            <a:ext cx="1960804" cy="1523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993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246E8-9920-4B59-B991-6FD4317A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4B741-7D7F-421F-8718-30BEBBD2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4FE73-7DB1-40EF-AFE3-EC68D804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9FCACA-544D-4EAD-B0C8-EA32EB1D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mobility 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C55829-E8AB-47C0-AF28-A1BF8C1AE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7" t="12520" r="47805" b="6696"/>
          <a:stretch/>
        </p:blipFill>
        <p:spPr>
          <a:xfrm>
            <a:off x="5507191" y="1362227"/>
            <a:ext cx="3292252" cy="2922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7DA25-1523-48CB-A4BF-D16DE8E4A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22157" r="47053" b="20988"/>
          <a:stretch/>
        </p:blipFill>
        <p:spPr>
          <a:xfrm>
            <a:off x="468890" y="1362227"/>
            <a:ext cx="4792871" cy="29243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D4CCAD-9A73-494F-A7B9-937296FEFB1C}"/>
              </a:ext>
            </a:extLst>
          </p:cNvPr>
          <p:cNvSpPr/>
          <p:nvPr/>
        </p:nvSpPr>
        <p:spPr>
          <a:xfrm>
            <a:off x="468890" y="4460895"/>
            <a:ext cx="37208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https://mobility.tamu.edu/umr/congestion-data/</a:t>
            </a:r>
          </a:p>
        </p:txBody>
      </p:sp>
    </p:spTree>
    <p:extLst>
      <p:ext uri="{BB962C8B-B14F-4D97-AF65-F5344CB8AC3E}">
        <p14:creationId xmlns:p14="http://schemas.microsoft.com/office/powerpoint/2010/main" val="86074742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96E325AC-8DA7-4ED6-9EEF-105AB4F49E3C}"/>
    </a:ext>
  </a:extLst>
</a:theme>
</file>

<file path=ppt/theme/theme2.xml><?xml version="1.0" encoding="utf-8"?>
<a:theme xmlns:a="http://schemas.openxmlformats.org/drawingml/2006/main" name="Master layout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B3ECAB3-F438-4126-85E0-501D40697F4E}"/>
    </a:ext>
  </a:extLst>
</a:theme>
</file>

<file path=ppt/theme/theme3.xml><?xml version="1.0" encoding="utf-8"?>
<a:theme xmlns:a="http://schemas.openxmlformats.org/drawingml/2006/main" name="Master Helsidesbild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41E9B2A1-5F3E-4FD2-AE01-94FE74A7B9FC}"/>
    </a:ext>
  </a:extLst>
</a:theme>
</file>

<file path=ppt/theme/theme4.xml><?xml version="1.0" encoding="utf-8"?>
<a:theme xmlns:a="http://schemas.openxmlformats.org/drawingml/2006/main" name="Sista bilden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E274D560-658D-4A69-BCFB-492D9475B529}"/>
    </a:ext>
  </a:extLst>
</a:theme>
</file>

<file path=ppt/theme/theme5.xml><?xml version="1.0" encoding="utf-8"?>
<a:theme xmlns:a="http://schemas.openxmlformats.org/drawingml/2006/main" name="Title Master grön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82464EA-45C5-4108-8512-FB98E590A8B0}"/>
    </a:ext>
  </a:extLst>
</a:theme>
</file>

<file path=ppt/theme/theme6.xml><?xml version="1.0" encoding="utf-8"?>
<a:theme xmlns:a="http://schemas.openxmlformats.org/drawingml/2006/main" name="Master layout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3D895138-8000-4F52-A058-3BB44D8B11E4}"/>
    </a:ext>
  </a:extLst>
</a:theme>
</file>

<file path=ppt/theme/theme7.xml><?xml version="1.0" encoding="utf-8"?>
<a:theme xmlns:a="http://schemas.openxmlformats.org/drawingml/2006/main" name="Sista bilden Master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6DB5DEDF-FD67-4379-8A3F-6345DCDBD1AE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Chalmers_Mall_SV_2018</Template>
  <TotalTime>989</TotalTime>
  <Words>114</Words>
  <Application>Microsoft Office PowerPoint</Application>
  <PresentationFormat>On-screen Show (16:9)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Title Master</vt:lpstr>
      <vt:lpstr>Master layout</vt:lpstr>
      <vt:lpstr>Master Helsidesbild</vt:lpstr>
      <vt:lpstr>Sista bilden Master</vt:lpstr>
      <vt:lpstr>Title Master grön</vt:lpstr>
      <vt:lpstr>Master layout blå</vt:lpstr>
      <vt:lpstr>Sista bilden Master blå</vt:lpstr>
      <vt:lpstr>PowerPoint Presentation</vt:lpstr>
      <vt:lpstr>Amsterdam</vt:lpstr>
      <vt:lpstr>Glasgow</vt:lpstr>
      <vt:lpstr>Goteborg</vt:lpstr>
      <vt:lpstr>LISBON</vt:lpstr>
      <vt:lpstr>profiles</vt:lpstr>
      <vt:lpstr>Time difference</vt:lpstr>
      <vt:lpstr>Mean values</vt:lpstr>
      <vt:lpstr>Urban mobility report</vt:lpstr>
      <vt:lpstr>INRIX CONGESTION INDEX </vt:lpstr>
      <vt:lpstr>tomtom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Edgardo Cohen</dc:creator>
  <cp:lastModifiedBy>Jonathan Edgardo Cohen</cp:lastModifiedBy>
  <cp:revision>44</cp:revision>
  <dcterms:created xsi:type="dcterms:W3CDTF">2019-12-12T10:21:35Z</dcterms:created>
  <dcterms:modified xsi:type="dcterms:W3CDTF">2019-12-20T17:55:47Z</dcterms:modified>
</cp:coreProperties>
</file>